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B2B81C-1D61-4E9E-9E1D-F5CEE219B2D0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F434FA-C90E-4070-A832-C695EB818F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GAUSS Project 2010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Summer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Housing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Email sent to all students</a:t>
            </a:r>
          </a:p>
          <a:p>
            <a:r>
              <a:rPr lang="en-US" dirty="0" smtClean="0"/>
              <a:t>Responses received: 10 (1 missing)</a:t>
            </a:r>
          </a:p>
          <a:p>
            <a:r>
              <a:rPr lang="en-US" dirty="0" smtClean="0"/>
              <a:t>James Wilson, Talon Ward, </a:t>
            </a:r>
            <a:r>
              <a:rPr lang="en-US" dirty="0" err="1" smtClean="0"/>
              <a:t>Jie</a:t>
            </a:r>
            <a:r>
              <a:rPr lang="en-US" dirty="0" smtClean="0"/>
              <a:t> Liang requested summer on-campus housing</a:t>
            </a:r>
          </a:p>
          <a:p>
            <a:r>
              <a:rPr lang="en-US" dirty="0" smtClean="0"/>
              <a:t>The summer housing will be at Lake </a:t>
            </a:r>
          </a:p>
          <a:p>
            <a:r>
              <a:rPr lang="en-US" dirty="0" smtClean="0"/>
              <a:t>Please check the web site and submit all necessary paper work directly to the housing department</a:t>
            </a:r>
          </a:p>
          <a:p>
            <a:r>
              <a:rPr lang="en-US" dirty="0" smtClean="0"/>
              <a:t>GAUSS will do “fund transfer” to pay the rent.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GAUSS summer research will be intensive and requires complete devotion of your time</a:t>
            </a:r>
          </a:p>
          <a:p>
            <a:r>
              <a:rPr lang="en-US" dirty="0" smtClean="0"/>
              <a:t>No summer courses should be taken</a:t>
            </a:r>
          </a:p>
          <a:p>
            <a:r>
              <a:rPr lang="en-US" dirty="0" smtClean="0"/>
              <a:t>Regular meetings will be scheduled during the summer C-term, but research mentors should start now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Research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Research topics presented during the GAUSS seminar</a:t>
            </a:r>
          </a:p>
          <a:p>
            <a:r>
              <a:rPr lang="en-US" dirty="0" smtClean="0"/>
              <a:t>Mentors of GAUSS projects</a:t>
            </a:r>
          </a:p>
          <a:p>
            <a:r>
              <a:rPr lang="en-US" dirty="0" smtClean="0"/>
              <a:t>Emails on research interests were sent to students lately to get feedback</a:t>
            </a:r>
          </a:p>
          <a:p>
            <a:r>
              <a:rPr lang="en-US" dirty="0" smtClean="0"/>
              <a:t>Students will be grouped with faculty mentors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have nontrivial computational component in all projects</a:t>
            </a:r>
          </a:p>
          <a:p>
            <a:r>
              <a:rPr lang="en-US" dirty="0" smtClean="0"/>
              <a:t>Research are part of on-going faculty research</a:t>
            </a:r>
          </a:p>
          <a:p>
            <a:r>
              <a:rPr lang="en-US" dirty="0" smtClean="0"/>
              <a:t>Sub-group meet/communicate on daily basis</a:t>
            </a:r>
          </a:p>
          <a:p>
            <a:r>
              <a:rPr lang="en-US" dirty="0" smtClean="0"/>
              <a:t>Whole group meeting on bi-weekly basis</a:t>
            </a:r>
          </a:p>
          <a:p>
            <a:r>
              <a:rPr lang="en-US" dirty="0" smtClean="0"/>
              <a:t>Students present and report research progress</a:t>
            </a:r>
          </a:p>
          <a:p>
            <a:r>
              <a:rPr lang="en-US" dirty="0" smtClean="0"/>
              <a:t>20 minutes presentation for each project</a:t>
            </a:r>
          </a:p>
          <a:p>
            <a:r>
              <a:rPr lang="en-US" dirty="0" smtClean="0"/>
              <a:t>All students must present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Formation of Subgroups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Students must have a mentor (or mentors) to be part of GAUSS summer research</a:t>
            </a:r>
          </a:p>
          <a:p>
            <a:r>
              <a:rPr lang="en-US" dirty="0" smtClean="0"/>
              <a:t>Roughly, faculty mentors are grouped as follows:</a:t>
            </a:r>
          </a:p>
          <a:p>
            <a:pPr lvl="1"/>
            <a:r>
              <a:rPr lang="en-US" dirty="0" smtClean="0"/>
              <a:t>Numerical computation and simulation of partial differential equations (</a:t>
            </a:r>
            <a:r>
              <a:rPr lang="en-US" dirty="0" err="1" smtClean="0"/>
              <a:t>Schober</a:t>
            </a:r>
            <a:r>
              <a:rPr lang="en-US" dirty="0" smtClean="0"/>
              <a:t>, </a:t>
            </a:r>
            <a:r>
              <a:rPr lang="en-US" dirty="0" err="1" smtClean="0"/>
              <a:t>Qi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Computational compressive sensing and its applications in computer vision (Li, </a:t>
            </a:r>
            <a:r>
              <a:rPr lang="en-US" dirty="0" err="1" smtClean="0"/>
              <a:t>Muise</a:t>
            </a:r>
            <a:r>
              <a:rPr lang="en-US" dirty="0" smtClean="0"/>
              <a:t>, Shah, </a:t>
            </a:r>
            <a:r>
              <a:rPr lang="en-US" dirty="0" err="1" smtClean="0"/>
              <a:t>Niels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Numerical optimization and its applications in image analysis and finance (Yong)</a:t>
            </a:r>
          </a:p>
          <a:p>
            <a:pPr lvl="1"/>
            <a:r>
              <a:rPr lang="en-US" dirty="0" smtClean="0"/>
              <a:t>Computational inverse problems and sampling theory (</a:t>
            </a:r>
            <a:r>
              <a:rPr lang="en-US" dirty="0" err="1" smtClean="0"/>
              <a:t>Nashed</a:t>
            </a:r>
            <a:r>
              <a:rPr lang="en-US" dirty="0" smtClean="0"/>
              <a:t>, Li)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Structure</a:t>
            </a:r>
            <a:endParaRPr lang="en-US" dirty="0"/>
          </a:p>
        </p:txBody>
      </p:sp>
      <p:cxnSp>
        <p:nvCxnSpPr>
          <p:cNvPr id="5" name="Straight Connector 4"/>
          <p:cNvCxnSpPr>
            <a:endCxn id="25" idx="0"/>
          </p:cNvCxnSpPr>
          <p:nvPr/>
        </p:nvCxnSpPr>
        <p:spPr>
          <a:xfrm rot="10800000" flipV="1">
            <a:off x="2171700" y="1981200"/>
            <a:ext cx="17145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000500" y="2324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53000" y="1981200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53000" y="1905000"/>
            <a:ext cx="24384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27" idx="0"/>
          </p:cNvCxnSpPr>
          <p:nvPr/>
        </p:nvCxnSpPr>
        <p:spPr>
          <a:xfrm rot="10800000" flipV="1">
            <a:off x="762000" y="2971800"/>
            <a:ext cx="533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1714500" y="31623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43200" y="29718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657600" y="16002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10000" y="1600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 Meeting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990600" y="25146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066800" y="2514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Li, </a:t>
            </a:r>
            <a:r>
              <a:rPr lang="en-US" dirty="0" err="1" smtClean="0"/>
              <a:t>Muise</a:t>
            </a:r>
            <a:r>
              <a:rPr lang="en-US" dirty="0" smtClean="0"/>
              <a:t>, Lobo, Shah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57200" y="335280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334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295400" y="33528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371600" y="3429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Shah, Lobo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895600" y="3352800"/>
            <a:ext cx="990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048000" y="3429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Muise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505200" y="25146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657600" y="2590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Schober</a:t>
            </a:r>
            <a:r>
              <a:rPr lang="en-US" dirty="0" smtClean="0"/>
              <a:t>, </a:t>
            </a:r>
            <a:r>
              <a:rPr lang="en-US" dirty="0" err="1" smtClean="0"/>
              <a:t>Qi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334000" y="2514600"/>
            <a:ext cx="838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486400" y="25146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Yong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553200" y="25146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629400" y="2514600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Nashed</a:t>
            </a:r>
            <a:r>
              <a:rPr lang="en-US" dirty="0" smtClean="0"/>
              <a:t>, Li</a:t>
            </a:r>
            <a:endParaRPr lang="en-US" dirty="0"/>
          </a:p>
        </p:txBody>
      </p:sp>
      <p:sp>
        <p:nvSpPr>
          <p:cNvPr id="54" name="Down Arrow 53"/>
          <p:cNvSpPr/>
          <p:nvPr/>
        </p:nvSpPr>
        <p:spPr>
          <a:xfrm>
            <a:off x="609600" y="3810000"/>
            <a:ext cx="76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0" y="4343400"/>
            <a:ext cx="1981200" cy="1905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0" y="4495800"/>
            <a:ext cx="182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200" dirty="0" smtClean="0"/>
              <a:t>Theory and computation.</a:t>
            </a:r>
          </a:p>
          <a:p>
            <a:pPr marL="342900" indent="-342900"/>
            <a:r>
              <a:rPr lang="en-US" sz="1200" dirty="0" smtClean="0"/>
              <a:t>Requires: analysis, linear algebra, </a:t>
            </a:r>
            <a:r>
              <a:rPr lang="en-US" sz="1200" dirty="0" err="1" smtClean="0"/>
              <a:t>Matlab</a:t>
            </a:r>
            <a:endParaRPr lang="en-US" sz="1200" dirty="0"/>
          </a:p>
          <a:p>
            <a:pPr marL="342900" indent="-342900">
              <a:buAutoNum type="arabicPeriod"/>
            </a:pPr>
            <a:r>
              <a:rPr lang="en-US" sz="1200" dirty="0" smtClean="0"/>
              <a:t>Recovery of sparse spectral signals (</a:t>
            </a:r>
            <a:r>
              <a:rPr lang="en-US" sz="1200" dirty="0" err="1" smtClean="0"/>
              <a:t>sines</a:t>
            </a:r>
            <a:r>
              <a:rPr lang="en-US" sz="1200" dirty="0" smtClean="0"/>
              <a:t>, 1d, 2d)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Compressive sampling for dimension reduction</a:t>
            </a:r>
            <a:endParaRPr lang="en-US" sz="1200" dirty="0"/>
          </a:p>
        </p:txBody>
      </p:sp>
      <p:sp>
        <p:nvSpPr>
          <p:cNvPr id="57" name="Down Arrow 56"/>
          <p:cNvSpPr/>
          <p:nvPr/>
        </p:nvSpPr>
        <p:spPr>
          <a:xfrm>
            <a:off x="2590800" y="3810000"/>
            <a:ext cx="76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2133600" y="4343400"/>
            <a:ext cx="1905000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2209800" y="4357807"/>
            <a:ext cx="1676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Exciting applications of CS in vision research.</a:t>
            </a:r>
            <a:br>
              <a:rPr lang="en-US" sz="1200" dirty="0" smtClean="0"/>
            </a:br>
            <a:r>
              <a:rPr lang="en-US" sz="1200" dirty="0" smtClean="0"/>
              <a:t>Requires: </a:t>
            </a:r>
            <a:r>
              <a:rPr lang="en-US" sz="1200" dirty="0" err="1" smtClean="0"/>
              <a:t>Matlab</a:t>
            </a:r>
            <a:r>
              <a:rPr lang="en-US" sz="1200" dirty="0" smtClean="0"/>
              <a:t>, linear algebra, applied statistics</a:t>
            </a:r>
            <a:br>
              <a:rPr lang="en-US" sz="1200" dirty="0" smtClean="0"/>
            </a:br>
            <a:r>
              <a:rPr lang="en-US" sz="1200" dirty="0" smtClean="0"/>
              <a:t>1. Action recognition</a:t>
            </a:r>
          </a:p>
          <a:p>
            <a:r>
              <a:rPr lang="en-US" sz="1200" dirty="0" smtClean="0"/>
              <a:t>2. Human detection</a:t>
            </a:r>
          </a:p>
          <a:p>
            <a:endParaRPr lang="en-US" dirty="0"/>
          </a:p>
        </p:txBody>
      </p:sp>
      <p:sp>
        <p:nvSpPr>
          <p:cNvPr id="62" name="Right Arrow Callout 61"/>
          <p:cNvSpPr/>
          <p:nvPr/>
        </p:nvSpPr>
        <p:spPr>
          <a:xfrm rot="2216767">
            <a:off x="3628357" y="3860829"/>
            <a:ext cx="1295400" cy="33545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528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343400" y="4419600"/>
            <a:ext cx="1447800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4419600" y="4495800"/>
            <a:ext cx="1447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Real  industrial applications of CS.</a:t>
            </a:r>
            <a:br>
              <a:rPr lang="en-US" sz="1100" dirty="0" smtClean="0"/>
            </a:br>
            <a:r>
              <a:rPr lang="en-US" sz="1100" dirty="0" smtClean="0"/>
              <a:t>Requires: </a:t>
            </a:r>
            <a:r>
              <a:rPr lang="en-US" sz="1100" dirty="0" err="1" smtClean="0"/>
              <a:t>Matlab</a:t>
            </a:r>
            <a:r>
              <a:rPr lang="en-US" sz="1100" dirty="0" smtClean="0"/>
              <a:t>, linear algebra</a:t>
            </a:r>
          </a:p>
          <a:p>
            <a:r>
              <a:rPr lang="en-US" sz="1100" dirty="0" smtClean="0"/>
              <a:t>1. Distributed sensing</a:t>
            </a:r>
            <a:endParaRPr lang="en-US" dirty="0"/>
          </a:p>
        </p:txBody>
      </p:sp>
      <p:sp>
        <p:nvSpPr>
          <p:cNvPr id="65" name="Right Arrow Callout 64"/>
          <p:cNvSpPr/>
          <p:nvPr/>
        </p:nvSpPr>
        <p:spPr>
          <a:xfrm rot="2987115">
            <a:off x="4352133" y="3533638"/>
            <a:ext cx="2058341" cy="179707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528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943600" y="4419600"/>
            <a:ext cx="1752600" cy="129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6019800" y="44958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Numerical solution and simulation of PDE.</a:t>
            </a:r>
            <a:br>
              <a:rPr lang="en-US" sz="1200" dirty="0" smtClean="0"/>
            </a:br>
            <a:r>
              <a:rPr lang="en-US" sz="1200" dirty="0" smtClean="0"/>
              <a:t>Requires: Numerical methods, </a:t>
            </a:r>
            <a:r>
              <a:rPr lang="en-US" sz="1200" dirty="0" err="1" smtClean="0"/>
              <a:t>Matlab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/>
              <a:t>Rouge waves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Math biology</a:t>
            </a:r>
            <a:endParaRPr lang="en-US" sz="1200" dirty="0"/>
          </a:p>
        </p:txBody>
      </p:sp>
      <p:sp>
        <p:nvSpPr>
          <p:cNvPr id="68" name="Down Arrow 67"/>
          <p:cNvSpPr/>
          <p:nvPr/>
        </p:nvSpPr>
        <p:spPr>
          <a:xfrm>
            <a:off x="6096000" y="2971800"/>
            <a:ext cx="76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943600" y="3352800"/>
            <a:ext cx="15240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019800" y="3352800"/>
            <a:ext cx="13716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Applications of optimal control theory. Requires: </a:t>
            </a:r>
            <a:r>
              <a:rPr lang="en-US" sz="1100" dirty="0" err="1" smtClean="0"/>
              <a:t>pde</a:t>
            </a:r>
            <a:r>
              <a:rPr lang="en-US" sz="1100" dirty="0" smtClean="0"/>
              <a:t>, </a:t>
            </a:r>
            <a:r>
              <a:rPr lang="en-US" sz="1100" dirty="0" err="1" smtClean="0"/>
              <a:t>Matlab</a:t>
            </a:r>
            <a:r>
              <a:rPr lang="en-US" sz="1100" dirty="0" smtClean="0"/>
              <a:t> </a:t>
            </a:r>
          </a:p>
          <a:p>
            <a:r>
              <a:rPr lang="en-US" sz="1100" dirty="0" smtClean="0"/>
              <a:t>1. Math finance</a:t>
            </a:r>
            <a:endParaRPr lang="en-US" sz="1100" dirty="0"/>
          </a:p>
        </p:txBody>
      </p:sp>
      <p:sp>
        <p:nvSpPr>
          <p:cNvPr id="71" name="Down Arrow 70"/>
          <p:cNvSpPr/>
          <p:nvPr/>
        </p:nvSpPr>
        <p:spPr>
          <a:xfrm>
            <a:off x="7924800" y="2971800"/>
            <a:ext cx="76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7848600" y="3352800"/>
            <a:ext cx="1295400" cy="152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924800" y="3429000"/>
            <a:ext cx="121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Sampling</a:t>
            </a:r>
          </a:p>
          <a:p>
            <a:r>
              <a:rPr lang="en-US" sz="1100" dirty="0" smtClean="0"/>
              <a:t>Theory and inverse problems.</a:t>
            </a:r>
            <a:br>
              <a:rPr lang="en-US" sz="1100" dirty="0" smtClean="0"/>
            </a:br>
            <a:r>
              <a:rPr lang="en-US" sz="1100" dirty="0" smtClean="0"/>
              <a:t>Requires: analysis, </a:t>
            </a:r>
            <a:r>
              <a:rPr lang="en-US" sz="1100" dirty="0" err="1" smtClean="0"/>
              <a:t>Matlab</a:t>
            </a:r>
            <a:endParaRPr lang="en-US" sz="1100" dirty="0" smtClean="0"/>
          </a:p>
          <a:p>
            <a:pPr marL="228600" indent="-228600">
              <a:buAutoNum type="arabicPeriod"/>
            </a:pPr>
            <a:r>
              <a:rPr lang="en-US" sz="1100" dirty="0" err="1" smtClean="0"/>
              <a:t>Sinc</a:t>
            </a:r>
            <a:r>
              <a:rPr lang="en-US" sz="1100" dirty="0" smtClean="0"/>
              <a:t> function</a:t>
            </a:r>
          </a:p>
          <a:p>
            <a:pPr marL="228600" indent="-228600">
              <a:buAutoNum type="arabicPeriod"/>
            </a:pPr>
            <a:r>
              <a:rPr lang="en-US" sz="1100" dirty="0"/>
              <a:t>I</a:t>
            </a:r>
            <a:r>
              <a:rPr lang="en-US" sz="1100" dirty="0" smtClean="0"/>
              <a:t>mage </a:t>
            </a:r>
            <a:r>
              <a:rPr lang="en-US" sz="1100" dirty="0" err="1" smtClean="0"/>
              <a:t>deblurring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7" grpId="0" animBg="1"/>
      <p:bldP spid="28" grpId="0"/>
      <p:bldP spid="29" grpId="0" animBg="1"/>
      <p:bldP spid="30" grpId="0"/>
      <p:bldP spid="34" grpId="0" animBg="1"/>
      <p:bldP spid="35" grpId="0"/>
      <p:bldP spid="36" grpId="0" animBg="1"/>
      <p:bldP spid="37" grpId="0"/>
      <p:bldP spid="39" grpId="0" animBg="1"/>
      <p:bldP spid="40" grpId="0"/>
      <p:bldP spid="44" grpId="0" animBg="1"/>
      <p:bldP spid="45" grpId="0"/>
      <p:bldP spid="54" grpId="0" animBg="1"/>
      <p:bldP spid="55" grpId="0" animBg="1"/>
      <p:bldP spid="56" grpId="0"/>
      <p:bldP spid="57" grpId="0" animBg="1"/>
      <p:bldP spid="58" grpId="0" animBg="1"/>
      <p:bldP spid="59" grpId="0"/>
      <p:bldP spid="62" grpId="0" animBg="1"/>
      <p:bldP spid="63" grpId="0" animBg="1"/>
      <p:bldP spid="64" grpId="0"/>
      <p:bldP spid="65" grpId="0" animBg="1"/>
      <p:bldP spid="66" grpId="0" animBg="1"/>
      <p:bldP spid="67" grpId="0"/>
      <p:bldP spid="68" grpId="0" animBg="1"/>
      <p:bldP spid="69" grpId="0" animBg="1"/>
      <p:bldP spid="70" grpId="0"/>
      <p:bldP spid="71" grpId="0" animBg="1"/>
      <p:bldP spid="73" grpId="0" animBg="1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Jie</a:t>
            </a:r>
            <a:r>
              <a:rPr lang="en-US" dirty="0" smtClean="0"/>
              <a:t> Liang: optimal control, statistics</a:t>
            </a:r>
            <a:endParaRPr lang="en-US" dirty="0"/>
          </a:p>
          <a:p>
            <a:r>
              <a:rPr lang="en-US" dirty="0" smtClean="0"/>
              <a:t>Zach Merritt: image processing techniques, in particularly applied to music (sound signals)</a:t>
            </a:r>
          </a:p>
          <a:p>
            <a:r>
              <a:rPr lang="en-US" dirty="0" smtClean="0"/>
              <a:t>Bobby Remington: math finance</a:t>
            </a:r>
          </a:p>
          <a:p>
            <a:r>
              <a:rPr lang="en-US" dirty="0" smtClean="0"/>
              <a:t>Jennifer </a:t>
            </a:r>
            <a:r>
              <a:rPr lang="en-US" dirty="0" err="1" smtClean="0"/>
              <a:t>Nealy</a:t>
            </a:r>
            <a:r>
              <a:rPr lang="en-US" dirty="0" smtClean="0"/>
              <a:t>: sound detection (gun shot)</a:t>
            </a:r>
          </a:p>
          <a:p>
            <a:r>
              <a:rPr lang="en-US" dirty="0" smtClean="0"/>
              <a:t>Talon Ward: nonlinear model, abstract Mathematics to a computational problem</a:t>
            </a:r>
          </a:p>
          <a:p>
            <a:r>
              <a:rPr lang="en-US" dirty="0" smtClean="0"/>
              <a:t>Kyle </a:t>
            </a:r>
            <a:r>
              <a:rPr lang="en-US" dirty="0" err="1" smtClean="0"/>
              <a:t>Reger</a:t>
            </a:r>
            <a:r>
              <a:rPr lang="en-US" dirty="0" smtClean="0"/>
              <a:t>: Hall </a:t>
            </a:r>
            <a:r>
              <a:rPr lang="en-US" dirty="0" err="1" smtClean="0"/>
              <a:t>Magnetohydrodynamics</a:t>
            </a:r>
            <a:endParaRPr lang="en-US" dirty="0" smtClean="0"/>
          </a:p>
          <a:p>
            <a:r>
              <a:rPr lang="en-US" dirty="0" smtClean="0"/>
              <a:t>Curtis Kinsey: fractals, music, cryptography, </a:t>
            </a:r>
            <a:r>
              <a:rPr lang="en-US" dirty="0"/>
              <a:t>g</a:t>
            </a:r>
            <a:r>
              <a:rPr lang="en-US" dirty="0" smtClean="0"/>
              <a:t>raph analysis, and optimization</a:t>
            </a:r>
          </a:p>
          <a:p>
            <a:r>
              <a:rPr lang="en-US" dirty="0" smtClean="0"/>
              <a:t>Mark Wilson: anything</a:t>
            </a:r>
          </a:p>
          <a:p>
            <a:r>
              <a:rPr lang="en-US" dirty="0" smtClean="0"/>
              <a:t>Kevin Hill: economics</a:t>
            </a:r>
          </a:p>
          <a:p>
            <a:r>
              <a:rPr lang="en-US" dirty="0" smtClean="0"/>
              <a:t>Miller </a:t>
            </a:r>
            <a:r>
              <a:rPr lang="en-US" dirty="0" err="1" smtClean="0"/>
              <a:t>Hederi</a:t>
            </a:r>
            <a:r>
              <a:rPr lang="en-US" dirty="0" smtClean="0"/>
              <a:t>: Neural Networks, Genetic Algorithms</a:t>
            </a:r>
          </a:p>
          <a:p>
            <a:r>
              <a:rPr lang="en-US" dirty="0" smtClean="0"/>
              <a:t>Evan Weiss: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need to solve this matching problem</a:t>
            </a:r>
          </a:p>
          <a:p>
            <a:r>
              <a:rPr lang="en-US" dirty="0" smtClean="0"/>
              <a:t>Talk to faulty mentors</a:t>
            </a:r>
          </a:p>
          <a:p>
            <a:r>
              <a:rPr lang="en-US" dirty="0" smtClean="0"/>
              <a:t>Discuss among yourselves</a:t>
            </a:r>
          </a:p>
          <a:p>
            <a:r>
              <a:rPr lang="en-US" dirty="0" smtClean="0"/>
              <a:t>The assignment will be made soon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95</TotalTime>
  <Words>468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GAUSS Project 2010</vt:lpstr>
      <vt:lpstr>Summer Housing</vt:lpstr>
      <vt:lpstr>Summer Classes</vt:lpstr>
      <vt:lpstr>Summer Research Planning</vt:lpstr>
      <vt:lpstr>Summer Research</vt:lpstr>
      <vt:lpstr>Formation of Subgroups</vt:lpstr>
      <vt:lpstr>Tree Structure</vt:lpstr>
      <vt:lpstr>Students Interests</vt:lpstr>
      <vt:lpstr>Slide 9</vt:lpstr>
    </vt:vector>
  </TitlesOfParts>
  <Company>College of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GAUSS Project 2010</dc:title>
  <dc:creator>Xin Li</dc:creator>
  <cp:lastModifiedBy>Xin Li</cp:lastModifiedBy>
  <cp:revision>11</cp:revision>
  <dcterms:created xsi:type="dcterms:W3CDTF">2010-04-15T14:48:59Z</dcterms:created>
  <dcterms:modified xsi:type="dcterms:W3CDTF">2010-04-15T16:24:51Z</dcterms:modified>
</cp:coreProperties>
</file>